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16" r:id="rId54"/>
    <p:sldId id="319" r:id="rId55"/>
    <p:sldId id="320" r:id="rId56"/>
    <p:sldId id="321" r:id="rId57"/>
    <p:sldId id="322" r:id="rId58"/>
    <p:sldId id="311" r:id="rId59"/>
    <p:sldId id="312" r:id="rId60"/>
    <p:sldId id="313" r:id="rId61"/>
    <p:sldId id="314" r:id="rId62"/>
    <p:sldId id="317" r:id="rId63"/>
    <p:sldId id="318" r:id="rId64"/>
    <p:sldId id="324" r:id="rId65"/>
    <p:sldId id="337" r:id="rId66"/>
    <p:sldId id="338" r:id="rId67"/>
    <p:sldId id="339" r:id="rId68"/>
    <p:sldId id="340" r:id="rId69"/>
    <p:sldId id="341" r:id="rId70"/>
    <p:sldId id="323" r:id="rId71"/>
    <p:sldId id="325" r:id="rId72"/>
    <p:sldId id="326" r:id="rId73"/>
    <p:sldId id="327" r:id="rId74"/>
    <p:sldId id="328" r:id="rId75"/>
    <p:sldId id="342" r:id="rId76"/>
    <p:sldId id="343" r:id="rId77"/>
    <p:sldId id="344" r:id="rId78"/>
    <p:sldId id="347" r:id="rId79"/>
    <p:sldId id="345" r:id="rId80"/>
    <p:sldId id="346" r:id="rId81"/>
    <p:sldId id="348" r:id="rId82"/>
    <p:sldId id="349" r:id="rId83"/>
    <p:sldId id="351" r:id="rId84"/>
    <p:sldId id="352" r:id="rId85"/>
    <p:sldId id="353" r:id="rId8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660"/>
  </p:normalViewPr>
  <p:slideViewPr>
    <p:cSldViewPr snapToGrid="0">
      <p:cViewPr varScale="1">
        <p:scale>
          <a:sx n="110" d="100"/>
          <a:sy n="11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2022-06-12</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46413"/>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4956600" y="4283655"/>
            <a:ext cx="3016477" cy="1196610"/>
          </a:xfrm>
          <a:prstGeom prst="rect">
            <a:avLst/>
          </a:prstGeom>
        </p:spPr>
        <p:txBody>
          <a:bodyPr wrap="square">
            <a:spAutoFit/>
          </a:bodyPr>
          <a:lstStyle/>
          <a:p>
            <a:pPr>
              <a:lnSpc>
                <a:spcPct val="150000"/>
              </a:lnSpc>
            </a:pPr>
            <a:r>
              <a:rPr lang="en-US" altLang="ko-KR" sz="1400" b="1" dirty="0"/>
              <a:t>Rethinking Channel Dimensions </a:t>
            </a:r>
            <a:br>
              <a:rPr lang="en-US" altLang="ko-KR" sz="1400" b="1" dirty="0"/>
            </a:br>
            <a:r>
              <a:rPr lang="en-US" altLang="ko-KR" sz="1400" b="1" dirty="0"/>
              <a:t>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grpSp>
        <p:nvGrpSpPr>
          <p:cNvPr id="41" name="그룹 40">
            <a:extLst>
              <a:ext uri="{FF2B5EF4-FFF2-40B4-BE49-F238E27FC236}">
                <a16:creationId xmlns:a16="http://schemas.microsoft.com/office/drawing/2014/main" id="{E3019FF4-A6F2-6681-CD10-751D12B0F822}"/>
              </a:ext>
            </a:extLst>
          </p:cNvPr>
          <p:cNvGrpSpPr/>
          <p:nvPr/>
        </p:nvGrpSpPr>
        <p:grpSpPr>
          <a:xfrm>
            <a:off x="8046754" y="4150270"/>
            <a:ext cx="1179037" cy="1179037"/>
            <a:chOff x="1941534" y="1991667"/>
            <a:chExt cx="864296" cy="864296"/>
          </a:xfrm>
        </p:grpSpPr>
        <p:sp>
          <p:nvSpPr>
            <p:cNvPr id="43" name="타원형 설명선 53">
              <a:extLst>
                <a:ext uri="{FF2B5EF4-FFF2-40B4-BE49-F238E27FC236}">
                  <a16:creationId xmlns:a16="http://schemas.microsoft.com/office/drawing/2014/main" id="{FFEBBF2D-BE4B-3D82-7EFC-34F5A564712F}"/>
                </a:ext>
              </a:extLst>
            </p:cNvPr>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2021</a:t>
              </a:r>
              <a:endParaRPr lang="ko-KR" altLang="en-US" dirty="0">
                <a:solidFill>
                  <a:prstClr val="white"/>
                </a:solidFill>
              </a:endParaRPr>
            </a:p>
          </p:txBody>
        </p:sp>
        <p:sp>
          <p:nvSpPr>
            <p:cNvPr id="44" name="타원 43">
              <a:extLst>
                <a:ext uri="{FF2B5EF4-FFF2-40B4-BE49-F238E27FC236}">
                  <a16:creationId xmlns:a16="http://schemas.microsoft.com/office/drawing/2014/main" id="{122469A1-AB00-DD86-708F-0602AF35AEB5}"/>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원호 44">
              <a:extLst>
                <a:ext uri="{FF2B5EF4-FFF2-40B4-BE49-F238E27FC236}">
                  <a16:creationId xmlns:a16="http://schemas.microsoft.com/office/drawing/2014/main" id="{27E5CE88-B8CD-0477-61CC-5DAD9275CD94}"/>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6" name="직사각형 45">
            <a:extLst>
              <a:ext uri="{FF2B5EF4-FFF2-40B4-BE49-F238E27FC236}">
                <a16:creationId xmlns:a16="http://schemas.microsoft.com/office/drawing/2014/main" id="{BD4188A4-4B15-219B-7560-3D99D378DD3D}"/>
              </a:ext>
            </a:extLst>
          </p:cNvPr>
          <p:cNvSpPr/>
          <p:nvPr/>
        </p:nvSpPr>
        <p:spPr>
          <a:xfrm>
            <a:off x="7518158" y="2210604"/>
            <a:ext cx="4990206" cy="1104277"/>
          </a:xfrm>
          <a:prstGeom prst="rect">
            <a:avLst/>
          </a:prstGeom>
        </p:spPr>
        <p:txBody>
          <a:bodyPr wrap="square">
            <a:spAutoFit/>
          </a:bodyPr>
          <a:lstStyle/>
          <a:p>
            <a:pPr>
              <a:lnSpc>
                <a:spcPct val="150000"/>
              </a:lnSpc>
            </a:pPr>
            <a:r>
              <a:rPr lang="en-US" altLang="ko-KR" sz="1400" b="1" dirty="0" err="1">
                <a:solidFill>
                  <a:srgbClr val="FF0000"/>
                </a:solidFill>
              </a:rPr>
              <a:t>NFNet</a:t>
            </a:r>
            <a:r>
              <a:rPr lang="ko-KR" altLang="en-US" sz="1400" b="1" dirty="0">
                <a:solidFill>
                  <a:srgbClr val="FF0000"/>
                </a:solidFill>
              </a:rPr>
              <a:t> </a:t>
            </a:r>
            <a:r>
              <a:rPr lang="en-US" altLang="ko-KR" sz="1400" b="1" dirty="0">
                <a:solidFill>
                  <a:srgbClr val="FF0000"/>
                </a:solidFill>
              </a:rPr>
              <a:t>(2021)</a:t>
            </a:r>
          </a:p>
          <a:p>
            <a:pPr>
              <a:lnSpc>
                <a:spcPct val="150000"/>
              </a:lnSpc>
            </a:pPr>
            <a:r>
              <a:rPr lang="en-US" altLang="ko-KR" sz="1100" b="0" i="0" strike="noStrike" dirty="0">
                <a:effectLst/>
                <a:latin typeface="Lucida Grande"/>
              </a:rPr>
              <a:t>Andrew Brock</a:t>
            </a:r>
            <a:r>
              <a:rPr lang="en-US" altLang="ko-KR" sz="1100" b="0" i="0" dirty="0">
                <a:effectLst/>
                <a:latin typeface="Lucida Grande"/>
              </a:rPr>
              <a:t>, </a:t>
            </a:r>
            <a:r>
              <a:rPr lang="en-US" altLang="ko-KR" sz="1100" b="0" i="0" strike="noStrike" dirty="0">
                <a:effectLst/>
                <a:latin typeface="Lucida Grande"/>
              </a:rPr>
              <a:t>Soham De</a:t>
            </a:r>
            <a:r>
              <a:rPr lang="en-US" altLang="ko-KR" sz="1100" b="0" i="0" dirty="0">
                <a:effectLst/>
                <a:latin typeface="Lucida Grande"/>
              </a:rPr>
              <a:t>, </a:t>
            </a:r>
            <a:br>
              <a:rPr lang="en-US" altLang="ko-KR" sz="1100" b="0" i="0" dirty="0">
                <a:effectLst/>
                <a:latin typeface="Lucida Grande"/>
              </a:rPr>
            </a:br>
            <a:r>
              <a:rPr lang="en-US" altLang="ko-KR" sz="1100" b="0" i="0" strike="noStrike" dirty="0">
                <a:effectLst/>
                <a:latin typeface="Lucida Grande"/>
              </a:rPr>
              <a:t>Samuel L. Smith</a:t>
            </a:r>
            <a:r>
              <a:rPr lang="en-US" altLang="ko-KR" sz="1100" b="0" i="0" dirty="0">
                <a:effectLst/>
                <a:latin typeface="Lucida Grande"/>
              </a:rPr>
              <a:t>, </a:t>
            </a:r>
            <a:r>
              <a:rPr lang="en-US" altLang="ko-KR" sz="1100" b="0" i="0" strike="noStrike" dirty="0">
                <a:effectLst/>
                <a:latin typeface="Lucida Grande"/>
              </a:rPr>
              <a:t>Karen </a:t>
            </a:r>
            <a:r>
              <a:rPr lang="en-US" altLang="ko-KR" sz="1100" b="0" i="0" strike="noStrike" dirty="0" err="1">
                <a:effectLst/>
                <a:latin typeface="Lucida Grande"/>
              </a:rPr>
              <a:t>Simonyan</a:t>
            </a:r>
            <a:endParaRPr lang="en-US" altLang="ko-KR" sz="1100" dirty="0"/>
          </a:p>
          <a:p>
            <a:pPr>
              <a:lnSpc>
                <a:spcPct val="150000"/>
              </a:lnSpc>
            </a:pPr>
            <a:r>
              <a:rPr lang="en-US" altLang="ko-KR" sz="900" dirty="0">
                <a:solidFill>
                  <a:prstClr val="black">
                    <a:lumMod val="85000"/>
                    <a:lumOff val="15000"/>
                  </a:prstClr>
                </a:solidFill>
              </a:rPr>
              <a:t>https://arxiv.org/abs/2102.06171</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name="비트맵 이미지" r:id="rId3" imgW="13268160" imgH="5572080" progId="Paint.Picture">
                  <p:embed/>
                </p:oleObj>
              </mc:Choice>
              <mc:Fallback>
                <p:oleObj name="비트맵 이미지" r:id="rId3" imgW="13268160" imgH="5572080" progId="Paint.Picture">
                  <p:embed/>
                  <p:pic>
                    <p:nvPicPr>
                      <p:cNvPr id="0" name=""/>
                      <p:cNvPicPr/>
                      <p:nvPr/>
                    </p:nvPicPr>
                    <p:blipFill>
                      <a:blip r:embed="rId4"/>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2671</Words>
  <Application>Microsoft Office PowerPoint</Application>
  <PresentationFormat>와이드스크린</PresentationFormat>
  <Paragraphs>553</Paragraphs>
  <Slides>85</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85</vt:i4>
      </vt:variant>
    </vt:vector>
  </HeadingPairs>
  <TitlesOfParts>
    <vt:vector size="90" baseType="lpstr">
      <vt:lpstr>Lucida Grande</vt:lpstr>
      <vt:lpstr>맑은 고딕</vt:lpstr>
      <vt:lpstr>Arial</vt:lpstr>
      <vt:lpstr>1_Office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goo bonghoe</cp:lastModifiedBy>
  <cp:revision>163</cp:revision>
  <dcterms:created xsi:type="dcterms:W3CDTF">2022-05-08T15:12:40Z</dcterms:created>
  <dcterms:modified xsi:type="dcterms:W3CDTF">2022-06-12T08:29:29Z</dcterms:modified>
</cp:coreProperties>
</file>